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92" d="100"/>
          <a:sy n="92" d="100"/>
        </p:scale>
        <p:origin x="116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31/07/2026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AA5CA6B-80C7-43C4-8103-681D83E59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520319"/>
              </p:ext>
            </p:extLst>
          </p:nvPr>
        </p:nvGraphicFramePr>
        <p:xfrm>
          <a:off x="1099318" y="1473807"/>
          <a:ext cx="10359930" cy="324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3749028114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168164662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18396468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583196511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777299909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553619918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80307847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209123098"/>
                    </a:ext>
                  </a:extLst>
                </a:gridCol>
              </a:tblGrid>
              <a:tr h="192144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0324"/>
                  </a:ext>
                </a:extLst>
              </a:tr>
              <a:tr h="2938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6230"/>
                  </a:ext>
                </a:extLst>
              </a:tr>
              <a:tr h="3060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48392"/>
                  </a:ext>
                </a:extLst>
              </a:tr>
              <a:tr h="581384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784816438"/>
                  </a:ext>
                </a:extLst>
              </a:tr>
              <a:tr h="1875453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2026</a:t>
                      </a: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01/07/2026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31/07/2026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No aplica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Dirección Administrativa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>
                          <a:effectLst/>
                        </a:rPr>
                        <a:t>31/07/2026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con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9302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2641</TotalTime>
  <Words>298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Martha Lopez</cp:lastModifiedBy>
  <cp:revision>147</cp:revision>
  <cp:lastPrinted>2018-02-13T17:09:28Z</cp:lastPrinted>
  <dcterms:created xsi:type="dcterms:W3CDTF">2018-02-03T22:13:09Z</dcterms:created>
  <dcterms:modified xsi:type="dcterms:W3CDTF">2026-07-15T19:10:00Z</dcterms:modified>
</cp:coreProperties>
</file>